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2" r:id="rId3"/>
    <p:sldId id="263" r:id="rId4"/>
  </p:sldIdLst>
  <p:sldSz cx="10693400" cy="7561263"/>
  <p:notesSz cx="9928225" cy="6797675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C524AE-34F7-4EB5-BF66-37670540C7D8}">
          <p14:sldIdLst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0B2"/>
    <a:srgbClr val="ADE5FE"/>
    <a:srgbClr val="FFF1E0"/>
    <a:srgbClr val="4E6772"/>
    <a:srgbClr val="F0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 showGuides="1">
      <p:cViewPr>
        <p:scale>
          <a:sx n="75" d="100"/>
          <a:sy n="75" d="100"/>
        </p:scale>
        <p:origin x="1885" y="251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8749-43E6-4CC2-AD1B-38CC3CC4B869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68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C5C01-8346-4FF9-8B67-299536F69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0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99787E-1C2C-F1F9-90A0-7DD6F1F23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22" y="4044274"/>
            <a:ext cx="5791482" cy="3514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89A18-5A03-9C0F-E2A7-F357DA780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8" y="5621050"/>
            <a:ext cx="3448771" cy="1940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5CF43-CC16-8D01-1BE3-08B708B915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3" y="5803041"/>
            <a:ext cx="2352104" cy="1763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24188-65B4-E4D6-31C5-EDB478CC7D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68" y="4154797"/>
            <a:ext cx="2568308" cy="1714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7DBF5-9473-1A56-B8CE-B45E49D9B0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" y="4060040"/>
            <a:ext cx="2796087" cy="1808823"/>
          </a:xfrm>
          <a:prstGeom prst="rect">
            <a:avLst/>
          </a:prstGeom>
        </p:spPr>
      </p:pic>
      <p:grpSp>
        <p:nvGrpSpPr>
          <p:cNvPr id="106" name="Group 105"/>
          <p:cNvGrpSpPr/>
          <p:nvPr userDrawn="1"/>
        </p:nvGrpSpPr>
        <p:grpSpPr>
          <a:xfrm rot="19800000">
            <a:off x="673827" y="3076"/>
            <a:ext cx="3452602" cy="3620434"/>
            <a:chOff x="-118489672" y="-101702131"/>
            <a:chExt cx="98319120" cy="103098836"/>
          </a:xfrm>
        </p:grpSpPr>
        <p:grpSp>
          <p:nvGrpSpPr>
            <p:cNvPr id="107" name="Group 106"/>
            <p:cNvGrpSpPr/>
            <p:nvPr/>
          </p:nvGrpSpPr>
          <p:grpSpPr>
            <a:xfrm>
              <a:off x="-118489672" y="-101702131"/>
              <a:ext cx="98319120" cy="103098836"/>
              <a:chOff x="-118489672" y="-101702131"/>
              <a:chExt cx="98319120" cy="103098836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-118489672" y="-65261891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-118489672" y="-6207448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Oval 2"/>
              <p:cNvSpPr>
                <a:spLocks noChangeArrowheads="1"/>
              </p:cNvSpPr>
              <p:nvPr/>
            </p:nvSpPr>
            <p:spPr bwMode="auto">
              <a:xfrm>
                <a:off x="-118489672" y="-63793207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 rot="7200000">
                <a:off x="-118573845" y="-6499450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Oval 2"/>
              <p:cNvSpPr>
                <a:spLocks noChangeArrowheads="1"/>
              </p:cNvSpPr>
              <p:nvPr/>
            </p:nvSpPr>
            <p:spPr bwMode="auto">
              <a:xfrm rot="7200000">
                <a:off x="-121334217" y="-66588210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Oval 2"/>
              <p:cNvSpPr>
                <a:spLocks noChangeArrowheads="1"/>
              </p:cNvSpPr>
              <p:nvPr/>
            </p:nvSpPr>
            <p:spPr bwMode="auto">
              <a:xfrm rot="7200000" flipH="1">
                <a:off x="-119678032" y="-65848698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 rot="14400000" flipH="1">
                <a:off x="-118813937" y="-6499450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 rot="14400000" flipH="1">
                <a:off x="-116053565" y="-66588210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Oval 2"/>
              <p:cNvSpPr>
                <a:spLocks noChangeArrowheads="1"/>
              </p:cNvSpPr>
              <p:nvPr/>
            </p:nvSpPr>
            <p:spPr bwMode="auto">
              <a:xfrm rot="14400000">
                <a:off x="-117348546" y="-6584869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Oval 2"/>
              <p:cNvSpPr/>
              <p:nvPr/>
            </p:nvSpPr>
            <p:spPr>
              <a:xfrm>
                <a:off x="-84258125" y="-101702131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-76105535" y="-93239859"/>
                <a:ext cx="13249472" cy="81369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2"/>
              <p:cNvSpPr/>
              <p:nvPr/>
            </p:nvSpPr>
            <p:spPr>
              <a:xfrm rot="7200000" flipH="1">
                <a:off x="-42336344" y="-29049903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18000000" flipH="1">
                <a:off x="-40423151" y="-31171551"/>
                <a:ext cx="13249472" cy="81369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2"/>
              <p:cNvSpPr>
                <a:spLocks noChangeArrowheads="1"/>
              </p:cNvSpPr>
              <p:nvPr/>
            </p:nvSpPr>
            <p:spPr bwMode="auto">
              <a:xfrm>
                <a:off x="-118489672" y="-65261891"/>
                <a:ext cx="49327644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327644" h="34463308">
                    <a:moveTo>
                      <a:pt x="49159560" y="0"/>
                    </a:moveTo>
                    <a:lnTo>
                      <a:pt x="49327644" y="1490"/>
                    </a:lnTo>
                    <a:lnTo>
                      <a:pt x="49327644" y="6266894"/>
                    </a:lnTo>
                    <a:cubicBezTo>
                      <a:pt x="49261716" y="6264870"/>
                      <a:pt x="49195736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Oval 2"/>
              <p:cNvSpPr>
                <a:spLocks noChangeArrowheads="1"/>
              </p:cNvSpPr>
              <p:nvPr/>
            </p:nvSpPr>
            <p:spPr bwMode="auto">
              <a:xfrm>
                <a:off x="-118489672" y="-62074489"/>
                <a:ext cx="49216772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216772" h="34463308">
                    <a:moveTo>
                      <a:pt x="49159560" y="0"/>
                    </a:moveTo>
                    <a:lnTo>
                      <a:pt x="49216772" y="508"/>
                    </a:lnTo>
                    <a:lnTo>
                      <a:pt x="49216772" y="6265662"/>
                    </a:lnTo>
                    <a:cubicBezTo>
                      <a:pt x="49187760" y="6264730"/>
                      <a:pt x="49158736" y="6264696"/>
                      <a:pt x="49129704" y="6264695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-118489672" y="-63793207"/>
                <a:ext cx="49303576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303576" h="34463308">
                    <a:moveTo>
                      <a:pt x="49159560" y="0"/>
                    </a:moveTo>
                    <a:lnTo>
                      <a:pt x="49303576" y="1278"/>
                    </a:lnTo>
                    <a:lnTo>
                      <a:pt x="49303576" y="6266628"/>
                    </a:lnTo>
                    <a:cubicBezTo>
                      <a:pt x="49245660" y="6264830"/>
                      <a:pt x="49187700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Oval 2"/>
              <p:cNvSpPr/>
              <p:nvPr/>
            </p:nvSpPr>
            <p:spPr>
              <a:xfrm rot="14400000">
                <a:off x="-126163181" y="-29103877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rgbClr val="3B58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3600000">
                <a:off x="-111528462" y="-31171551"/>
                <a:ext cx="13249472" cy="8136904"/>
              </a:xfrm>
              <a:prstGeom prst="rect">
                <a:avLst/>
              </a:prstGeom>
              <a:solidFill>
                <a:srgbClr val="3B58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-75273870" y="-63837912"/>
              <a:ext cx="12175548" cy="5760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Oval 28"/>
          <p:cNvSpPr/>
          <p:nvPr userDrawn="1"/>
        </p:nvSpPr>
        <p:spPr>
          <a:xfrm>
            <a:off x="10225083" y="3780631"/>
            <a:ext cx="469259" cy="469259"/>
          </a:xfrm>
          <a:prstGeom prst="ellipse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8" name="Rectangle 27"/>
          <p:cNvSpPr/>
          <p:nvPr userDrawn="1"/>
        </p:nvSpPr>
        <p:spPr>
          <a:xfrm>
            <a:off x="0" y="2832844"/>
            <a:ext cx="10459712" cy="1418499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-1" y="2832844"/>
            <a:ext cx="10694343" cy="1182416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02004" y="2847499"/>
            <a:ext cx="9729271" cy="711657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Trajan Pro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10196" y="3559157"/>
            <a:ext cx="9711736" cy="66886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Kozuka Gothic Pr6N R" pitchFamily="34" charset="-128"/>
                <a:ea typeface="Kozuka Gothic Pr6N R" pitchFamily="34" charset="-128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7D8ED-C5AB-7E45-4BE4-090EBA460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66980" y="252239"/>
            <a:ext cx="2227564" cy="4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6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0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10225083" y="454719"/>
            <a:ext cx="469259" cy="469259"/>
          </a:xfrm>
          <a:prstGeom prst="ellipse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0459712" cy="925431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-1" y="0"/>
            <a:ext cx="10694343" cy="689348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34670" y="302802"/>
            <a:ext cx="9624060" cy="59751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34670" y="1404367"/>
            <a:ext cx="9624060" cy="53500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34670" y="992692"/>
            <a:ext cx="9636566" cy="339667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Kozuka Gothic Pr6N R" pitchFamily="34" charset="-128"/>
                <a:ea typeface="Kozuka Gothic Pr6N R" pitchFamily="34" charset="-128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9595172" y="7203107"/>
            <a:ext cx="563558" cy="245732"/>
          </a:xfrm>
        </p:spPr>
        <p:txBody>
          <a:bodyPr/>
          <a:lstStyle>
            <a:lvl1pPr algn="r">
              <a:defRPr/>
            </a:lvl1pPr>
          </a:lstStyle>
          <a:p>
            <a:fld id="{39A3CC6E-0CDA-482B-943F-9FB5CBE565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83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30" y="3774902"/>
            <a:ext cx="9089390" cy="941834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830" y="2832844"/>
            <a:ext cx="9089390" cy="94858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Kozuka Gothic Pr6N R" pitchFamily="34" charset="-128"/>
                <a:ea typeface="Kozuka Gothic Pr6N R" pitchFamily="34" charset="-128"/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2832844"/>
            <a:ext cx="882205" cy="1651675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409898" y="4245127"/>
            <a:ext cx="469259" cy="469259"/>
          </a:xfrm>
          <a:prstGeom prst="ellipse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3063726"/>
            <a:ext cx="644528" cy="1651675"/>
          </a:xfrm>
          <a:prstGeom prst="rect">
            <a:avLst/>
          </a:prstGeom>
          <a:solidFill>
            <a:srgbClr val="79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 userDrawn="1"/>
        </p:nvGrpSpPr>
        <p:grpSpPr>
          <a:xfrm rot="19800000">
            <a:off x="884268" y="-53311"/>
            <a:ext cx="3138914" cy="3291498"/>
            <a:chOff x="-118489672" y="-101702131"/>
            <a:chExt cx="98319120" cy="103098836"/>
          </a:xfrm>
        </p:grpSpPr>
        <p:grpSp>
          <p:nvGrpSpPr>
            <p:cNvPr id="36" name="Group 35"/>
            <p:cNvGrpSpPr/>
            <p:nvPr/>
          </p:nvGrpSpPr>
          <p:grpSpPr>
            <a:xfrm>
              <a:off x="-118489672" y="-101702131"/>
              <a:ext cx="98319120" cy="103098836"/>
              <a:chOff x="-118489672" y="-101702131"/>
              <a:chExt cx="98319120" cy="103098836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-118489672" y="-65261891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Oval 2"/>
              <p:cNvSpPr>
                <a:spLocks noChangeArrowheads="1"/>
              </p:cNvSpPr>
              <p:nvPr/>
            </p:nvSpPr>
            <p:spPr bwMode="auto">
              <a:xfrm>
                <a:off x="-118489672" y="-6207448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-118489672" y="-63793207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Oval 2"/>
              <p:cNvSpPr>
                <a:spLocks noChangeArrowheads="1"/>
              </p:cNvSpPr>
              <p:nvPr/>
            </p:nvSpPr>
            <p:spPr bwMode="auto">
              <a:xfrm rot="7200000">
                <a:off x="-118573845" y="-6499450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"/>
              <p:cNvSpPr>
                <a:spLocks noChangeArrowheads="1"/>
              </p:cNvSpPr>
              <p:nvPr/>
            </p:nvSpPr>
            <p:spPr bwMode="auto">
              <a:xfrm rot="7200000">
                <a:off x="-121334217" y="-66588210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 rot="7200000" flipH="1">
                <a:off x="-119678032" y="-65848698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2"/>
              <p:cNvSpPr>
                <a:spLocks noChangeArrowheads="1"/>
              </p:cNvSpPr>
              <p:nvPr/>
            </p:nvSpPr>
            <p:spPr bwMode="auto">
              <a:xfrm rot="14400000" flipH="1">
                <a:off x="-118813937" y="-6499450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2"/>
              <p:cNvSpPr>
                <a:spLocks noChangeArrowheads="1"/>
              </p:cNvSpPr>
              <p:nvPr/>
            </p:nvSpPr>
            <p:spPr bwMode="auto">
              <a:xfrm rot="14400000" flipH="1">
                <a:off x="-116053565" y="-66588210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 rot="14400000">
                <a:off x="-117348546" y="-65848699"/>
                <a:ext cx="98319120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98319120" h="34463308">
                    <a:moveTo>
                      <a:pt x="49159560" y="0"/>
                    </a:moveTo>
                    <a:cubicBezTo>
                      <a:pt x="76309640" y="0"/>
                      <a:pt x="98319120" y="15429749"/>
                      <a:pt x="98319120" y="34463308"/>
                    </a:cubicBezTo>
                    <a:lnTo>
                      <a:pt x="81267296" y="34463308"/>
                    </a:lnTo>
                    <a:cubicBezTo>
                      <a:pt x="81267312" y="34463040"/>
                      <a:pt x="81267312" y="34462776"/>
                      <a:pt x="81267312" y="34462512"/>
                    </a:cubicBezTo>
                    <a:cubicBezTo>
                      <a:pt x="81267312" y="18889288"/>
                      <a:pt x="66878812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4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Oval 2"/>
              <p:cNvSpPr/>
              <p:nvPr/>
            </p:nvSpPr>
            <p:spPr>
              <a:xfrm>
                <a:off x="-84258125" y="-101702131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76105535" y="-93239859"/>
                <a:ext cx="13249472" cy="81369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2"/>
              <p:cNvSpPr/>
              <p:nvPr/>
            </p:nvSpPr>
            <p:spPr>
              <a:xfrm rot="7200000" flipH="1">
                <a:off x="-42336344" y="-29049903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8000000" flipH="1">
                <a:off x="-40423151" y="-31171551"/>
                <a:ext cx="13249472" cy="81369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-118489672" y="-65261891"/>
                <a:ext cx="49327644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327644" h="34463308">
                    <a:moveTo>
                      <a:pt x="49159560" y="0"/>
                    </a:moveTo>
                    <a:lnTo>
                      <a:pt x="49327644" y="1490"/>
                    </a:lnTo>
                    <a:lnTo>
                      <a:pt x="49327644" y="6266894"/>
                    </a:lnTo>
                    <a:cubicBezTo>
                      <a:pt x="49261716" y="6264870"/>
                      <a:pt x="49195736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-118489672" y="-62074489"/>
                <a:ext cx="49216772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216772" h="34463308">
                    <a:moveTo>
                      <a:pt x="49159560" y="0"/>
                    </a:moveTo>
                    <a:lnTo>
                      <a:pt x="49216772" y="508"/>
                    </a:lnTo>
                    <a:lnTo>
                      <a:pt x="49216772" y="6265662"/>
                    </a:lnTo>
                    <a:cubicBezTo>
                      <a:pt x="49187760" y="6264730"/>
                      <a:pt x="49158736" y="6264696"/>
                      <a:pt x="49129704" y="6264695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-118489672" y="-63793207"/>
                <a:ext cx="49303576" cy="34463308"/>
              </a:xfrm>
              <a:custGeom>
                <a:avLst/>
                <a:gdLst/>
                <a:ahLst/>
                <a:cxnLst/>
                <a:rect l="l" t="t" r="r" b="b"/>
                <a:pathLst>
                  <a:path w="49303576" h="34463308">
                    <a:moveTo>
                      <a:pt x="49159560" y="0"/>
                    </a:moveTo>
                    <a:lnTo>
                      <a:pt x="49303576" y="1278"/>
                    </a:lnTo>
                    <a:lnTo>
                      <a:pt x="49303576" y="6266628"/>
                    </a:lnTo>
                    <a:cubicBezTo>
                      <a:pt x="49245660" y="6264830"/>
                      <a:pt x="49187700" y="6264696"/>
                      <a:pt x="49129704" y="6264696"/>
                    </a:cubicBezTo>
                    <a:cubicBezTo>
                      <a:pt x="31380600" y="6264696"/>
                      <a:pt x="16992104" y="18889288"/>
                      <a:pt x="16992104" y="34462512"/>
                    </a:cubicBezTo>
                    <a:lnTo>
                      <a:pt x="16992112" y="34463308"/>
                    </a:lnTo>
                    <a:lnTo>
                      <a:pt x="0" y="34463308"/>
                    </a:lnTo>
                    <a:cubicBezTo>
                      <a:pt x="0" y="15429749"/>
                      <a:pt x="22009484" y="0"/>
                      <a:pt x="4915956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algn="in">
                <a:noFill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2"/>
              <p:cNvSpPr/>
              <p:nvPr/>
            </p:nvSpPr>
            <p:spPr>
              <a:xfrm rot="14400000">
                <a:off x="-126163181" y="-29103877"/>
                <a:ext cx="29826998" cy="10729192"/>
              </a:xfrm>
              <a:custGeom>
                <a:avLst/>
                <a:gdLst/>
                <a:ahLst/>
                <a:cxnLst/>
                <a:rect l="l" t="t" r="r" b="b"/>
                <a:pathLst>
                  <a:path w="30315368" h="10009112">
                    <a:moveTo>
                      <a:pt x="15157684" y="0"/>
                    </a:moveTo>
                    <a:cubicBezTo>
                      <a:pt x="23529042" y="0"/>
                      <a:pt x="30315368" y="4481232"/>
                      <a:pt x="30315368" y="10009112"/>
                    </a:cubicBezTo>
                    <a:lnTo>
                      <a:pt x="0" y="10009112"/>
                    </a:lnTo>
                    <a:cubicBezTo>
                      <a:pt x="0" y="4481232"/>
                      <a:pt x="6786324" y="0"/>
                      <a:pt x="1515768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3600000">
                <a:off x="-111528462" y="-31171551"/>
                <a:ext cx="13249472" cy="81369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-75273870" y="-63837912"/>
              <a:ext cx="12175548" cy="5760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366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9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5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9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5172" y="7203107"/>
            <a:ext cx="563558" cy="245732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/>
                </a:solidFill>
                <a:latin typeface="Kozuka Gothic Pr6N R" pitchFamily="34" charset="-128"/>
                <a:ea typeface="Kozuka Gothic Pr6N R" pitchFamily="34" charset="-128"/>
              </a:defRPr>
            </a:lvl1pPr>
          </a:lstStyle>
          <a:p>
            <a:fld id="{39A3CC6E-0CDA-482B-943F-9FB5CBE565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E389E-A15C-F4C6-5354-E7B62135BA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4670" y="7035704"/>
            <a:ext cx="2227564" cy="4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9569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ajan Pro" pitchFamily="18" charset="0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rajan Pro" pitchFamily="18" charset="0"/>
              </a:rPr>
              <a:t>International Financial Centre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Global Trading</a:t>
            </a:r>
          </a:p>
        </p:txBody>
      </p:sp>
    </p:spTree>
    <p:extLst>
      <p:ext uri="{BB962C8B-B14F-4D97-AF65-F5344CB8AC3E}">
        <p14:creationId xmlns:p14="http://schemas.microsoft.com/office/powerpoint/2010/main" val="334846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My First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Point 1</a:t>
            </a:r>
          </a:p>
          <a:p>
            <a:pPr lvl="1"/>
            <a:r>
              <a:rPr lang="en-GB" dirty="0"/>
              <a:t>Point 2</a:t>
            </a:r>
          </a:p>
          <a:p>
            <a:pPr lvl="2"/>
            <a:r>
              <a:rPr lang="en-GB" dirty="0"/>
              <a:t>Point 3</a:t>
            </a:r>
          </a:p>
          <a:p>
            <a:pPr lvl="3"/>
            <a:r>
              <a:rPr lang="en-GB" dirty="0"/>
              <a:t>Point 4</a:t>
            </a:r>
          </a:p>
          <a:p>
            <a:pPr lvl="4"/>
            <a:r>
              <a:rPr lang="en-GB" dirty="0"/>
              <a:t>Point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This is my subheading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378" y="5292799"/>
            <a:ext cx="20882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32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my section 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Section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CC6E-0CDA-482B-943F-9FB5CBE565C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0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carni">
      <a:majorFont>
        <a:latin typeface="Trajan Pro"/>
        <a:ea typeface=""/>
        <a:cs typeface=""/>
      </a:majorFont>
      <a:minorFont>
        <a:latin typeface="Kozuka Gothic Pr6N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37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Kozuka Gothic Pr6N L</vt:lpstr>
      <vt:lpstr>Kozuka Gothic Pr6N R</vt:lpstr>
      <vt:lpstr>Trajan Pro</vt:lpstr>
      <vt:lpstr>Office Theme</vt:lpstr>
      <vt:lpstr>International Financial Centre Development</vt:lpstr>
      <vt:lpstr>This Is My First Page</vt:lpstr>
      <vt:lpstr>This is my section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robert.barnes anopolis.com</cp:lastModifiedBy>
  <cp:revision>43</cp:revision>
  <cp:lastPrinted>2013-02-10T22:09:53Z</cp:lastPrinted>
  <dcterms:created xsi:type="dcterms:W3CDTF">2013-02-10T07:28:49Z</dcterms:created>
  <dcterms:modified xsi:type="dcterms:W3CDTF">2023-05-14T12:25:18Z</dcterms:modified>
</cp:coreProperties>
</file>